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1" r:id="rId4"/>
    <p:sldId id="1147" r:id="rId5"/>
    <p:sldId id="1146" r:id="rId6"/>
    <p:sldId id="1142" r:id="rId7"/>
    <p:sldId id="1143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94945"/>
            <a:ext cx="2337955" cy="5431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73" y="764704"/>
            <a:ext cx="11710266" cy="147856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文主要介绍了与爱好相关的一些内容。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751087"/>
              </p:ext>
            </p:extLst>
          </p:nvPr>
        </p:nvGraphicFramePr>
        <p:xfrm>
          <a:off x="334566" y="892325"/>
          <a:ext cx="11521280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5328592">
                  <a:extLst>
                    <a:ext uri="{9D8B030D-6E8A-4147-A177-3AD203B41FA5}">
                      <a16:colId xmlns:a16="http://schemas.microsoft.com/office/drawing/2014/main" val="3811102953"/>
                    </a:ext>
                  </a:extLst>
                </a:gridCol>
                <a:gridCol w="6192688">
                  <a:extLst>
                    <a:ext uri="{9D8B030D-6E8A-4147-A177-3AD203B41FA5}">
                      <a16:colId xmlns:a16="http://schemas.microsoft.com/office/drawing/2014/main" val="4015352576"/>
                    </a:ext>
                  </a:extLst>
                </a:gridCol>
              </a:tblGrid>
              <a:tr h="4114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talk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HOBBIES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617445"/>
                  </a:ext>
                </a:extLst>
              </a:tr>
              <a:tr h="411451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Emma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enjoy painting and creating </a:t>
                      </a:r>
                      <a:r>
                        <a:rPr lang="en-US" sz="24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helps me relax and express my feelings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Jack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love playing basketball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Being active and working with a team is so much fun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Alice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Dancing makes me happy because it allows me to express myself through movement and creativity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</a:t>
                      </a: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Tool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★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Remember, everyone has unique talents and interests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Accept what makes you different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★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world is more interesting because we all have different passions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Respect and appreciate the hobbies of others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★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Even though we have different interests, we can still find common ground and learn from each other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6062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7211967"/>
              </p:ext>
            </p:extLst>
          </p:nvPr>
        </p:nvGraphicFramePr>
        <p:xfrm>
          <a:off x="334566" y="836712"/>
          <a:ext cx="11521280" cy="528066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1966541079"/>
                    </a:ext>
                  </a:extLst>
                </a:gridCol>
              </a:tblGrid>
              <a:tr h="37716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talk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HOBBIES</a:t>
                      </a:r>
                      <a:r>
                        <a:rPr lang="zh-CN" sz="2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6466856"/>
                  </a:ext>
                </a:extLst>
              </a:tr>
              <a:tr h="414879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Tips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FOLLOW YOUR PASSION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Share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hobbies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Let others know what you enjoy doing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a great way to build connections with people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creative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Your hobbies are a reflection of who you are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 one else can do things exactly like you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Dress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hobbies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Wear clothes that make you feel comfortable and confident while doing what you love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journal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Write about your experiences, draw pictures, or add photos to record your hobbies and progress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Sarah Green is a coach who helps people find and grow their interests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 her website at </a:t>
                      </a:r>
                      <a:r>
                        <a:rPr lang="en-US" sz="21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www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1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sarahgreencoach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1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for more tips and inspiration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38284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0565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Jack enjoy doing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 basketball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 songs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2004" y="86259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2123" y="2412262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细节理解题。根据</a:t>
            </a:r>
            <a:r>
              <a:rPr lang="en-US" altLang="zh-CN" sz="2400">
                <a:cs typeface="Times New Roman" panose="02020603050405020304" pitchFamily="18" charset="0"/>
              </a:rPr>
              <a:t>“Jack</a:t>
            </a:r>
            <a:r>
              <a:rPr lang="zh-CN" altLang="zh-CN" sz="2400">
                <a:cs typeface="Times New Roman" panose="02020603050405020304" pitchFamily="18" charset="0"/>
              </a:rPr>
              <a:t>：</a:t>
            </a:r>
            <a:r>
              <a:rPr lang="en-US" altLang="zh-CN" sz="2400">
                <a:cs typeface="Times New Roman" panose="02020603050405020304" pitchFamily="18" charset="0"/>
              </a:rPr>
              <a:t> I love playing basketball.”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,Jack</a:t>
            </a:r>
            <a:r>
              <a:rPr lang="zh-CN" altLang="zh-CN" sz="2400">
                <a:cs typeface="Times New Roman" panose="02020603050405020304" pitchFamily="18" charset="0"/>
              </a:rPr>
              <a:t>喜欢打篮球。故选</a:t>
            </a:r>
            <a:r>
              <a:rPr lang="en-US" altLang="zh-CN" sz="2400">
                <a:cs typeface="Times New Roman" panose="02020603050405020304" pitchFamily="18" charset="0"/>
              </a:rPr>
              <a:t>B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866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text, why is it important to share your hobbies with others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helps you become famous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is required by Sarah Green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makes you better than others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is a good way to connect with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569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2124" y="3429000"/>
            <a:ext cx="115045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细节理解题。根据</a:t>
            </a:r>
            <a:r>
              <a:rPr lang="en-US" altLang="zh-CN" sz="2400">
                <a:cs typeface="Times New Roman" panose="02020603050405020304" pitchFamily="18" charset="0"/>
              </a:rPr>
              <a:t>“Let others know what you enjoy doing. It’s a great way to build connections with people.”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分享爱好是重要的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因为它是与人建立联系的好方法。故选</a:t>
            </a:r>
            <a:r>
              <a:rPr lang="en-US" altLang="zh-CN" sz="2400">
                <a:cs typeface="Times New Roman" panose="02020603050405020304" pitchFamily="18" charset="0"/>
              </a:rPr>
              <a:t>D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64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which part of the magazine can we read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08575" algn="l"/>
                <a:tab pos="6210300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News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 Skills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08575" algn="l"/>
                <a:tab pos="6210300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 Time and Interests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 and Fitness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9938" y="864057"/>
            <a:ext cx="4445308" cy="50565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93378" y="8782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2948751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推理判断题。本文主要介绍了与爱好相关的一些内容。因此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文章应该出现在杂志的休闲与兴趣部分。故选</a:t>
            </a:r>
            <a:r>
              <a:rPr lang="en-US" altLang="zh-CN" sz="2400">
                <a:cs typeface="Times New Roman" panose="02020603050405020304" pitchFamily="18" charset="0"/>
              </a:rPr>
              <a:t>C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34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256</Words>
  <Application>Microsoft Office PowerPoint</Application>
  <PresentationFormat>自定义</PresentationFormat>
  <Paragraphs>35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450</cp:revision>
  <dcterms:created xsi:type="dcterms:W3CDTF">2020-11-06T05:24:00Z</dcterms:created>
  <dcterms:modified xsi:type="dcterms:W3CDTF">2025-09-17T19:35:07Z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